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620043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3150" y="-39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6ECF2-7623-472C-A46A-F5D6C518A86E}" type="datetimeFigureOut">
              <a:rPr lang="zh-CN" altLang="en-US" smtClean="0"/>
              <a:t>2025/12/8</a:t>
            </a:fld>
            <a:endParaRPr lang="zh-CN" altLang="en-US"/>
          </a:p>
        </p:txBody>
      </p:sp>
      <p:sp>
        <p:nvSpPr>
          <p:cNvPr id="4" name="幻灯片图像占位符 3"/>
          <p:cNvSpPr>
            <a:spLocks noGrp="1" noRot="1" noChangeAspect="1"/>
          </p:cNvSpPr>
          <p:nvPr>
            <p:ph type="sldImg" idx="2"/>
          </p:nvPr>
        </p:nvSpPr>
        <p:spPr>
          <a:xfrm>
            <a:off x="2849563" y="1143000"/>
            <a:ext cx="11588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72144-A4B8-4C5E-B736-6015C81B6A8E}" type="slidenum">
              <a:rPr lang="zh-CN" altLang="en-US" smtClean="0"/>
              <a:t>‹#›</a:t>
            </a:fld>
            <a:endParaRPr lang="zh-CN" altLang="en-US"/>
          </a:p>
        </p:txBody>
      </p:sp>
    </p:spTree>
    <p:extLst>
      <p:ext uri="{BB962C8B-B14F-4D97-AF65-F5344CB8AC3E}">
        <p14:creationId xmlns:p14="http://schemas.microsoft.com/office/powerpoint/2010/main" val="129943105"/>
      </p:ext>
    </p:extLst>
  </p:cSld>
  <p:clrMap bg1="lt1" tx1="dk1" bg2="lt2" tx2="dk2" accent1="accent1" accent2="accent2" accent3="accent3" accent4="accent4" accent5="accent5" accent6="accent6" hlink="hlink" folHlink="folHlink"/>
  <p:notesStyle>
    <a:lvl1pPr marL="0" algn="l" defTabSz="1985254" rtl="0" eaLnBrk="1" latinLnBrk="0" hangingPunct="1">
      <a:defRPr sz="2605" kern="1200">
        <a:solidFill>
          <a:schemeClr val="tx1"/>
        </a:solidFill>
        <a:latin typeface="+mn-lt"/>
        <a:ea typeface="+mn-ea"/>
        <a:cs typeface="+mn-cs"/>
      </a:defRPr>
    </a:lvl1pPr>
    <a:lvl2pPr marL="992627" algn="l" defTabSz="1985254" rtl="0" eaLnBrk="1" latinLnBrk="0" hangingPunct="1">
      <a:defRPr sz="2605" kern="1200">
        <a:solidFill>
          <a:schemeClr val="tx1"/>
        </a:solidFill>
        <a:latin typeface="+mn-lt"/>
        <a:ea typeface="+mn-ea"/>
        <a:cs typeface="+mn-cs"/>
      </a:defRPr>
    </a:lvl2pPr>
    <a:lvl3pPr marL="1985254" algn="l" defTabSz="1985254" rtl="0" eaLnBrk="1" latinLnBrk="0" hangingPunct="1">
      <a:defRPr sz="2605" kern="1200">
        <a:solidFill>
          <a:schemeClr val="tx1"/>
        </a:solidFill>
        <a:latin typeface="+mn-lt"/>
        <a:ea typeface="+mn-ea"/>
        <a:cs typeface="+mn-cs"/>
      </a:defRPr>
    </a:lvl3pPr>
    <a:lvl4pPr marL="2977881" algn="l" defTabSz="1985254" rtl="0" eaLnBrk="1" latinLnBrk="0" hangingPunct="1">
      <a:defRPr sz="2605" kern="1200">
        <a:solidFill>
          <a:schemeClr val="tx1"/>
        </a:solidFill>
        <a:latin typeface="+mn-lt"/>
        <a:ea typeface="+mn-ea"/>
        <a:cs typeface="+mn-cs"/>
      </a:defRPr>
    </a:lvl4pPr>
    <a:lvl5pPr marL="3970508" algn="l" defTabSz="1985254" rtl="0" eaLnBrk="1" latinLnBrk="0" hangingPunct="1">
      <a:defRPr sz="2605" kern="1200">
        <a:solidFill>
          <a:schemeClr val="tx1"/>
        </a:solidFill>
        <a:latin typeface="+mn-lt"/>
        <a:ea typeface="+mn-ea"/>
        <a:cs typeface="+mn-cs"/>
      </a:defRPr>
    </a:lvl5pPr>
    <a:lvl6pPr marL="4963135" algn="l" defTabSz="1985254" rtl="0" eaLnBrk="1" latinLnBrk="0" hangingPunct="1">
      <a:defRPr sz="2605" kern="1200">
        <a:solidFill>
          <a:schemeClr val="tx1"/>
        </a:solidFill>
        <a:latin typeface="+mn-lt"/>
        <a:ea typeface="+mn-ea"/>
        <a:cs typeface="+mn-cs"/>
      </a:defRPr>
    </a:lvl6pPr>
    <a:lvl7pPr marL="5955762" algn="l" defTabSz="1985254" rtl="0" eaLnBrk="1" latinLnBrk="0" hangingPunct="1">
      <a:defRPr sz="2605" kern="1200">
        <a:solidFill>
          <a:schemeClr val="tx1"/>
        </a:solidFill>
        <a:latin typeface="+mn-lt"/>
        <a:ea typeface="+mn-ea"/>
        <a:cs typeface="+mn-cs"/>
      </a:defRPr>
    </a:lvl7pPr>
    <a:lvl8pPr marL="6948388" algn="l" defTabSz="1985254" rtl="0" eaLnBrk="1" latinLnBrk="0" hangingPunct="1">
      <a:defRPr sz="2605" kern="1200">
        <a:solidFill>
          <a:schemeClr val="tx1"/>
        </a:solidFill>
        <a:latin typeface="+mn-lt"/>
        <a:ea typeface="+mn-ea"/>
        <a:cs typeface="+mn-cs"/>
      </a:defRPr>
    </a:lvl8pPr>
    <a:lvl9pPr marL="7941015" algn="l" defTabSz="1985254" rtl="0" eaLnBrk="1" latinLnBrk="0" hangingPunct="1">
      <a:defRPr sz="26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69972144-A4B8-4C5E-B736-6015C81B6A8E}" type="slidenum">
              <a:rPr lang="zh-CN" altLang="en-US" smtClean="0"/>
              <a:t>1</a:t>
            </a:fld>
            <a:endParaRPr lang="zh-CN" altLang="en-US"/>
          </a:p>
        </p:txBody>
      </p:sp>
    </p:spTree>
    <p:extLst>
      <p:ext uri="{BB962C8B-B14F-4D97-AF65-F5344CB8AC3E}">
        <p14:creationId xmlns:p14="http://schemas.microsoft.com/office/powerpoint/2010/main" val="1150120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215033" y="7070108"/>
            <a:ext cx="13770372" cy="15040222"/>
          </a:xfrm>
        </p:spPr>
        <p:txBody>
          <a:bodyPr anchor="b"/>
          <a:lstStyle>
            <a:lvl1pPr algn="ctr">
              <a:defRPr sz="10630"/>
            </a:lvl1pPr>
          </a:lstStyle>
          <a:p>
            <a:r>
              <a:rPr lang="zh-CN" altLang="en-US"/>
              <a:t>单击此处编辑母版标题样式</a:t>
            </a:r>
            <a:endParaRPr lang="en-US" dirty="0"/>
          </a:p>
        </p:txBody>
      </p:sp>
      <p:sp>
        <p:nvSpPr>
          <p:cNvPr id="3" name="Subtitle 2"/>
          <p:cNvSpPr>
            <a:spLocks noGrp="1"/>
          </p:cNvSpPr>
          <p:nvPr>
            <p:ph type="subTitle" idx="1"/>
          </p:nvPr>
        </p:nvSpPr>
        <p:spPr>
          <a:xfrm>
            <a:off x="2025055" y="22690338"/>
            <a:ext cx="12150329" cy="10430151"/>
          </a:xfrm>
        </p:spPr>
        <p:txBody>
          <a:bodyPr/>
          <a:lstStyle>
            <a:lvl1pPr marL="0" indent="0" algn="ctr">
              <a:buNone/>
              <a:defRPr sz="4252"/>
            </a:lvl1pPr>
            <a:lvl2pPr marL="810021" indent="0" algn="ctr">
              <a:buNone/>
              <a:defRPr sz="3543"/>
            </a:lvl2pPr>
            <a:lvl3pPr marL="1620042" indent="0" algn="ctr">
              <a:buNone/>
              <a:defRPr sz="3189"/>
            </a:lvl3pPr>
            <a:lvl4pPr marL="2430064" indent="0" algn="ctr">
              <a:buNone/>
              <a:defRPr sz="2835"/>
            </a:lvl4pPr>
            <a:lvl5pPr marL="3240085" indent="0" algn="ctr">
              <a:buNone/>
              <a:defRPr sz="2835"/>
            </a:lvl5pPr>
            <a:lvl6pPr marL="4050106" indent="0" algn="ctr">
              <a:buNone/>
              <a:defRPr sz="2835"/>
            </a:lvl6pPr>
            <a:lvl7pPr marL="4860127" indent="0" algn="ctr">
              <a:buNone/>
              <a:defRPr sz="2835"/>
            </a:lvl7pPr>
            <a:lvl8pPr marL="5670149" indent="0" algn="ctr">
              <a:buNone/>
              <a:defRPr sz="2835"/>
            </a:lvl8pPr>
            <a:lvl9pPr marL="6480170" indent="0" algn="ctr">
              <a:buNone/>
              <a:defRPr sz="283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479343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36589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93440" y="2300034"/>
            <a:ext cx="3493219" cy="366105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781" y="2300034"/>
            <a:ext cx="10277153" cy="366105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18826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73414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05343" y="10770172"/>
            <a:ext cx="13972878" cy="17970262"/>
          </a:xfrm>
        </p:spPr>
        <p:txBody>
          <a:bodyPr anchor="b"/>
          <a:lstStyle>
            <a:lvl1pPr>
              <a:defRPr sz="10630"/>
            </a:lvl1pPr>
          </a:lstStyle>
          <a:p>
            <a:r>
              <a:rPr lang="zh-CN" altLang="en-US"/>
              <a:t>单击此处编辑母版标题样式</a:t>
            </a:r>
            <a:endParaRPr lang="en-US" dirty="0"/>
          </a:p>
        </p:txBody>
      </p:sp>
      <p:sp>
        <p:nvSpPr>
          <p:cNvPr id="3" name="Text Placeholder 2"/>
          <p:cNvSpPr>
            <a:spLocks noGrp="1"/>
          </p:cNvSpPr>
          <p:nvPr>
            <p:ph type="body" idx="1"/>
          </p:nvPr>
        </p:nvSpPr>
        <p:spPr>
          <a:xfrm>
            <a:off x="1105343" y="28910440"/>
            <a:ext cx="13972878" cy="9450136"/>
          </a:xfrm>
        </p:spPr>
        <p:txBody>
          <a:bodyPr/>
          <a:lstStyle>
            <a:lvl1pPr marL="0" indent="0">
              <a:buNone/>
              <a:defRPr sz="4252">
                <a:solidFill>
                  <a:schemeClr val="tx1"/>
                </a:solidFill>
              </a:defRPr>
            </a:lvl1pPr>
            <a:lvl2pPr marL="810021" indent="0">
              <a:buNone/>
              <a:defRPr sz="3543">
                <a:solidFill>
                  <a:schemeClr val="tx1">
                    <a:tint val="75000"/>
                  </a:schemeClr>
                </a:solidFill>
              </a:defRPr>
            </a:lvl2pPr>
            <a:lvl3pPr marL="1620042" indent="0">
              <a:buNone/>
              <a:defRPr sz="3189">
                <a:solidFill>
                  <a:schemeClr val="tx1">
                    <a:tint val="75000"/>
                  </a:schemeClr>
                </a:solidFill>
              </a:defRPr>
            </a:lvl3pPr>
            <a:lvl4pPr marL="2430064" indent="0">
              <a:buNone/>
              <a:defRPr sz="2835">
                <a:solidFill>
                  <a:schemeClr val="tx1">
                    <a:tint val="75000"/>
                  </a:schemeClr>
                </a:solidFill>
              </a:defRPr>
            </a:lvl4pPr>
            <a:lvl5pPr marL="3240085" indent="0">
              <a:buNone/>
              <a:defRPr sz="2835">
                <a:solidFill>
                  <a:schemeClr val="tx1">
                    <a:tint val="75000"/>
                  </a:schemeClr>
                </a:solidFill>
              </a:defRPr>
            </a:lvl5pPr>
            <a:lvl6pPr marL="4050106" indent="0">
              <a:buNone/>
              <a:defRPr sz="2835">
                <a:solidFill>
                  <a:schemeClr val="tx1">
                    <a:tint val="75000"/>
                  </a:schemeClr>
                </a:solidFill>
              </a:defRPr>
            </a:lvl6pPr>
            <a:lvl7pPr marL="4860127" indent="0">
              <a:buNone/>
              <a:defRPr sz="2835">
                <a:solidFill>
                  <a:schemeClr val="tx1">
                    <a:tint val="75000"/>
                  </a:schemeClr>
                </a:solidFill>
              </a:defRPr>
            </a:lvl7pPr>
            <a:lvl8pPr marL="5670149" indent="0">
              <a:buNone/>
              <a:defRPr sz="2835">
                <a:solidFill>
                  <a:schemeClr val="tx1">
                    <a:tint val="75000"/>
                  </a:schemeClr>
                </a:solidFill>
              </a:defRPr>
            </a:lvl8pPr>
            <a:lvl9pPr marL="6480170" indent="0">
              <a:buNone/>
              <a:defRPr sz="283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809017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13780"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8201472"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2303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115890" y="2300044"/>
            <a:ext cx="13972878" cy="835012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15892" y="10590160"/>
            <a:ext cx="6853544"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4" name="Content Placeholder 3"/>
          <p:cNvSpPr>
            <a:spLocks noGrp="1"/>
          </p:cNvSpPr>
          <p:nvPr>
            <p:ph sz="half" idx="2"/>
          </p:nvPr>
        </p:nvSpPr>
        <p:spPr>
          <a:xfrm>
            <a:off x="1115892" y="15780233"/>
            <a:ext cx="6853544"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8201473" y="10590160"/>
            <a:ext cx="6887296"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6" name="Content Placeholder 5"/>
          <p:cNvSpPr>
            <a:spLocks noGrp="1"/>
          </p:cNvSpPr>
          <p:nvPr>
            <p:ph sz="quarter" idx="4"/>
          </p:nvPr>
        </p:nvSpPr>
        <p:spPr>
          <a:xfrm>
            <a:off x="8201473" y="15780233"/>
            <a:ext cx="6887296"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7250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72288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64782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Content Placeholder 2"/>
          <p:cNvSpPr>
            <a:spLocks noGrp="1"/>
          </p:cNvSpPr>
          <p:nvPr>
            <p:ph idx="1"/>
          </p:nvPr>
        </p:nvSpPr>
        <p:spPr>
          <a:xfrm>
            <a:off x="6887296" y="6220102"/>
            <a:ext cx="8201472" cy="30700453"/>
          </a:xfrm>
        </p:spPr>
        <p:txBody>
          <a:bodyPr/>
          <a:lstStyle>
            <a:lvl1pPr>
              <a:defRPr sz="5669"/>
            </a:lvl1pPr>
            <a:lvl2pPr>
              <a:defRPr sz="4961"/>
            </a:lvl2pPr>
            <a:lvl3pPr>
              <a:defRPr sz="4252"/>
            </a:lvl3pPr>
            <a:lvl4pPr>
              <a:defRPr sz="3543"/>
            </a:lvl4pPr>
            <a:lvl5pPr>
              <a:defRPr sz="3543"/>
            </a:lvl5pPr>
            <a:lvl6pPr>
              <a:defRPr sz="3543"/>
            </a:lvl6pPr>
            <a:lvl7pPr>
              <a:defRPr sz="3543"/>
            </a:lvl7pPr>
            <a:lvl8pPr>
              <a:defRPr sz="3543"/>
            </a:lvl8pPr>
            <a:lvl9pPr>
              <a:defRPr sz="354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02038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887296" y="6220102"/>
            <a:ext cx="8201472" cy="30700453"/>
          </a:xfrm>
        </p:spPr>
        <p:txBody>
          <a:bodyPr anchor="t"/>
          <a:lstStyle>
            <a:lvl1pPr marL="0" indent="0">
              <a:buNone/>
              <a:defRPr sz="5669"/>
            </a:lvl1pPr>
            <a:lvl2pPr marL="810021" indent="0">
              <a:buNone/>
              <a:defRPr sz="4961"/>
            </a:lvl2pPr>
            <a:lvl3pPr marL="1620042" indent="0">
              <a:buNone/>
              <a:defRPr sz="4252"/>
            </a:lvl3pPr>
            <a:lvl4pPr marL="2430064" indent="0">
              <a:buNone/>
              <a:defRPr sz="3543"/>
            </a:lvl4pPr>
            <a:lvl5pPr marL="3240085" indent="0">
              <a:buNone/>
              <a:defRPr sz="3543"/>
            </a:lvl5pPr>
            <a:lvl6pPr marL="4050106" indent="0">
              <a:buNone/>
              <a:defRPr sz="3543"/>
            </a:lvl6pPr>
            <a:lvl7pPr marL="4860127" indent="0">
              <a:buNone/>
              <a:defRPr sz="3543"/>
            </a:lvl7pPr>
            <a:lvl8pPr marL="5670149" indent="0">
              <a:buNone/>
              <a:defRPr sz="3543"/>
            </a:lvl8pPr>
            <a:lvl9pPr marL="6480170" indent="0">
              <a:buNone/>
              <a:defRPr sz="3543"/>
            </a:lvl9pPr>
          </a:lstStyle>
          <a:p>
            <a:r>
              <a:rPr lang="zh-CN" altLang="en-US"/>
              <a:t>单击图标添加图片</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2025/12/8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499588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3780" y="2300044"/>
            <a:ext cx="13972878" cy="835012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13780" y="11500170"/>
            <a:ext cx="13972878" cy="2741040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113780" y="40040601"/>
            <a:ext cx="3645099" cy="2300034"/>
          </a:xfrm>
          <a:prstGeom prst="rect">
            <a:avLst/>
          </a:prstGeom>
        </p:spPr>
        <p:txBody>
          <a:bodyPr vert="horz" lIns="91440" tIns="45720" rIns="91440" bIns="45720" rtlCol="0" anchor="ctr"/>
          <a:lstStyle>
            <a:lvl1pPr algn="l">
              <a:defRPr sz="2126">
                <a:solidFill>
                  <a:schemeClr val="tx1">
                    <a:tint val="75000"/>
                  </a:schemeClr>
                </a:solidFill>
              </a:defRPr>
            </a:lvl1pPr>
          </a:lstStyle>
          <a:p>
            <a:fld id="{1D0FCA29-798D-4C49-A2E2-271A732392AD}" type="datetimeFigureOut">
              <a:rPr lang="zh-CN" altLang="en-US" smtClean="0"/>
              <a:t>2025/12/8</a:t>
            </a:fld>
            <a:endParaRPr lang="zh-CN" altLang="en-US"/>
          </a:p>
        </p:txBody>
      </p:sp>
      <p:sp>
        <p:nvSpPr>
          <p:cNvPr id="5" name="Footer Placeholder 4"/>
          <p:cNvSpPr>
            <a:spLocks noGrp="1"/>
          </p:cNvSpPr>
          <p:nvPr>
            <p:ph type="ftr" sz="quarter" idx="3"/>
          </p:nvPr>
        </p:nvSpPr>
        <p:spPr>
          <a:xfrm>
            <a:off x="5366395" y="40040601"/>
            <a:ext cx="5467648" cy="2300034"/>
          </a:xfrm>
          <a:prstGeom prst="rect">
            <a:avLst/>
          </a:prstGeom>
        </p:spPr>
        <p:txBody>
          <a:bodyPr vert="horz" lIns="91440" tIns="45720" rIns="91440" bIns="45720" rtlCol="0" anchor="ctr"/>
          <a:lstStyle>
            <a:lvl1pPr algn="ctr">
              <a:defRPr sz="212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1441559" y="40040601"/>
            <a:ext cx="3645099" cy="2300034"/>
          </a:xfrm>
          <a:prstGeom prst="rect">
            <a:avLst/>
          </a:prstGeom>
        </p:spPr>
        <p:txBody>
          <a:bodyPr vert="horz" lIns="91440" tIns="45720" rIns="91440" bIns="45720" rtlCol="0" anchor="ctr"/>
          <a:lstStyle>
            <a:lvl1pPr algn="r">
              <a:defRPr sz="2126">
                <a:solidFill>
                  <a:schemeClr val="tx1">
                    <a:tint val="75000"/>
                  </a:schemeClr>
                </a:solidFill>
              </a:defRPr>
            </a:lvl1p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6842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0042" rtl="0" eaLnBrk="1" latinLnBrk="0" hangingPunct="1">
        <a:lnSpc>
          <a:spcPct val="90000"/>
        </a:lnSpc>
        <a:spcBef>
          <a:spcPct val="0"/>
        </a:spcBef>
        <a:buNone/>
        <a:defRPr sz="7795" kern="1200">
          <a:solidFill>
            <a:schemeClr val="tx1"/>
          </a:solidFill>
          <a:latin typeface="+mj-lt"/>
          <a:ea typeface="+mj-ea"/>
          <a:cs typeface="+mj-cs"/>
        </a:defRPr>
      </a:lvl1pPr>
    </p:titleStyle>
    <p:bodyStyle>
      <a:lvl1pPr marL="405011" indent="-405011" algn="l" defTabSz="1620042" rtl="0" eaLnBrk="1" latinLnBrk="0" hangingPunct="1">
        <a:lnSpc>
          <a:spcPct val="90000"/>
        </a:lnSpc>
        <a:spcBef>
          <a:spcPts val="1772"/>
        </a:spcBef>
        <a:buFont typeface="Arial" panose="020B0604020202020204" pitchFamily="34" charset="0"/>
        <a:buChar char="•"/>
        <a:defRPr sz="4961" kern="1200">
          <a:solidFill>
            <a:schemeClr val="tx1"/>
          </a:solidFill>
          <a:latin typeface="+mn-lt"/>
          <a:ea typeface="+mn-ea"/>
          <a:cs typeface="+mn-cs"/>
        </a:defRPr>
      </a:lvl1pPr>
      <a:lvl2pPr marL="1215032" indent="-405011" algn="l" defTabSz="1620042" rtl="0" eaLnBrk="1" latinLnBrk="0" hangingPunct="1">
        <a:lnSpc>
          <a:spcPct val="90000"/>
        </a:lnSpc>
        <a:spcBef>
          <a:spcPts val="886"/>
        </a:spcBef>
        <a:buFont typeface="Arial" panose="020B0604020202020204" pitchFamily="34" charset="0"/>
        <a:buChar char="•"/>
        <a:defRPr sz="4252" kern="1200">
          <a:solidFill>
            <a:schemeClr val="tx1"/>
          </a:solidFill>
          <a:latin typeface="+mn-lt"/>
          <a:ea typeface="+mn-ea"/>
          <a:cs typeface="+mn-cs"/>
        </a:defRPr>
      </a:lvl2pPr>
      <a:lvl3pPr marL="2025053" indent="-405011" algn="l" defTabSz="1620042" rtl="0" eaLnBrk="1" latinLnBrk="0" hangingPunct="1">
        <a:lnSpc>
          <a:spcPct val="90000"/>
        </a:lnSpc>
        <a:spcBef>
          <a:spcPts val="886"/>
        </a:spcBef>
        <a:buFont typeface="Arial" panose="020B0604020202020204" pitchFamily="34" charset="0"/>
        <a:buChar char="•"/>
        <a:defRPr sz="3543" kern="1200">
          <a:solidFill>
            <a:schemeClr val="tx1"/>
          </a:solidFill>
          <a:latin typeface="+mn-lt"/>
          <a:ea typeface="+mn-ea"/>
          <a:cs typeface="+mn-cs"/>
        </a:defRPr>
      </a:lvl3pPr>
      <a:lvl4pPr marL="2835074"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4pPr>
      <a:lvl5pPr marL="3645096"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5pPr>
      <a:lvl6pPr marL="4455117"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6pPr>
      <a:lvl7pPr marL="5265138"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7pPr>
      <a:lvl8pPr marL="6075159"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8pPr>
      <a:lvl9pPr marL="6885181"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9pPr>
    </p:bodyStyle>
    <p:otherStyle>
      <a:defPPr>
        <a:defRPr lang="en-US"/>
      </a:defPPr>
      <a:lvl1pPr marL="0" algn="l" defTabSz="1620042" rtl="0" eaLnBrk="1" latinLnBrk="0" hangingPunct="1">
        <a:defRPr sz="3189" kern="1200">
          <a:solidFill>
            <a:schemeClr val="tx1"/>
          </a:solidFill>
          <a:latin typeface="+mn-lt"/>
          <a:ea typeface="+mn-ea"/>
          <a:cs typeface="+mn-cs"/>
        </a:defRPr>
      </a:lvl1pPr>
      <a:lvl2pPr marL="810021" algn="l" defTabSz="1620042" rtl="0" eaLnBrk="1" latinLnBrk="0" hangingPunct="1">
        <a:defRPr sz="3189" kern="1200">
          <a:solidFill>
            <a:schemeClr val="tx1"/>
          </a:solidFill>
          <a:latin typeface="+mn-lt"/>
          <a:ea typeface="+mn-ea"/>
          <a:cs typeface="+mn-cs"/>
        </a:defRPr>
      </a:lvl2pPr>
      <a:lvl3pPr marL="1620042" algn="l" defTabSz="1620042" rtl="0" eaLnBrk="1" latinLnBrk="0" hangingPunct="1">
        <a:defRPr sz="3189" kern="1200">
          <a:solidFill>
            <a:schemeClr val="tx1"/>
          </a:solidFill>
          <a:latin typeface="+mn-lt"/>
          <a:ea typeface="+mn-ea"/>
          <a:cs typeface="+mn-cs"/>
        </a:defRPr>
      </a:lvl3pPr>
      <a:lvl4pPr marL="2430064" algn="l" defTabSz="1620042" rtl="0" eaLnBrk="1" latinLnBrk="0" hangingPunct="1">
        <a:defRPr sz="3189" kern="1200">
          <a:solidFill>
            <a:schemeClr val="tx1"/>
          </a:solidFill>
          <a:latin typeface="+mn-lt"/>
          <a:ea typeface="+mn-ea"/>
          <a:cs typeface="+mn-cs"/>
        </a:defRPr>
      </a:lvl4pPr>
      <a:lvl5pPr marL="3240085" algn="l" defTabSz="1620042" rtl="0" eaLnBrk="1" latinLnBrk="0" hangingPunct="1">
        <a:defRPr sz="3189" kern="1200">
          <a:solidFill>
            <a:schemeClr val="tx1"/>
          </a:solidFill>
          <a:latin typeface="+mn-lt"/>
          <a:ea typeface="+mn-ea"/>
          <a:cs typeface="+mn-cs"/>
        </a:defRPr>
      </a:lvl5pPr>
      <a:lvl6pPr marL="4050106" algn="l" defTabSz="1620042" rtl="0" eaLnBrk="1" latinLnBrk="0" hangingPunct="1">
        <a:defRPr sz="3189" kern="1200">
          <a:solidFill>
            <a:schemeClr val="tx1"/>
          </a:solidFill>
          <a:latin typeface="+mn-lt"/>
          <a:ea typeface="+mn-ea"/>
          <a:cs typeface="+mn-cs"/>
        </a:defRPr>
      </a:lvl6pPr>
      <a:lvl7pPr marL="4860127" algn="l" defTabSz="1620042" rtl="0" eaLnBrk="1" latinLnBrk="0" hangingPunct="1">
        <a:defRPr sz="3189" kern="1200">
          <a:solidFill>
            <a:schemeClr val="tx1"/>
          </a:solidFill>
          <a:latin typeface="+mn-lt"/>
          <a:ea typeface="+mn-ea"/>
          <a:cs typeface="+mn-cs"/>
        </a:defRPr>
      </a:lvl7pPr>
      <a:lvl8pPr marL="5670149" algn="l" defTabSz="1620042" rtl="0" eaLnBrk="1" latinLnBrk="0" hangingPunct="1">
        <a:defRPr sz="3189" kern="1200">
          <a:solidFill>
            <a:schemeClr val="tx1"/>
          </a:solidFill>
          <a:latin typeface="+mn-lt"/>
          <a:ea typeface="+mn-ea"/>
          <a:cs typeface="+mn-cs"/>
        </a:defRPr>
      </a:lvl8pPr>
      <a:lvl9pPr marL="6480170" algn="l" defTabSz="1620042" rtl="0" eaLnBrk="1" latinLnBrk="0" hangingPunct="1">
        <a:defRPr sz="31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2129B887-9860-01DD-CE0C-56E2C40318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3471462" y="13471460"/>
            <a:ext cx="43200640" cy="16257716"/>
          </a:xfrm>
          <a:prstGeom prst="rect">
            <a:avLst/>
          </a:prstGeom>
        </p:spPr>
      </p:pic>
      <p:sp>
        <p:nvSpPr>
          <p:cNvPr id="6" name="矩形 5">
            <a:extLst>
              <a:ext uri="{FF2B5EF4-FFF2-40B4-BE49-F238E27FC236}">
                <a16:creationId xmlns:a16="http://schemas.microsoft.com/office/drawing/2014/main" id="{5334D20D-3A36-B1FA-D31B-83AF6307B004}"/>
              </a:ext>
            </a:extLst>
          </p:cNvPr>
          <p:cNvSpPr/>
          <p:nvPr/>
        </p:nvSpPr>
        <p:spPr>
          <a:xfrm>
            <a:off x="401773" y="2595721"/>
            <a:ext cx="15396892" cy="456983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tLang="zh-CN" sz="3600" b="1" dirty="0">
                <a:solidFill>
                  <a:schemeClr val="accent4">
                    <a:lumMod val="60000"/>
                    <a:lumOff val="40000"/>
                  </a:schemeClr>
                </a:solidFill>
                <a:latin typeface="Times New Roman" panose="02020603050405020304" pitchFamily="18" charset="0"/>
                <a:ea typeface="宋体" panose="02010600030101010101" pitchFamily="2" charset="-122"/>
                <a:cs typeface="Times New Roman" panose="02020603050405020304" pitchFamily="18" charset="0"/>
              </a:rPr>
              <a:t>Paper Title Paper Title Paper Title Paper Title Paper Title Paper Title Paper Title Paper Title Paper Title Paper Title Paper Title </a:t>
            </a:r>
          </a:p>
          <a:p>
            <a:pPr algn="ctr">
              <a:spcBef>
                <a:spcPts val="2000"/>
              </a:spcBef>
            </a:pPr>
            <a:r>
              <a:rPr lang="en-GB" altLang="zh-CN" sz="2400" b="1" i="1" dirty="0">
                <a:latin typeface="Times New Roman" panose="02020603050405020304" pitchFamily="18" charset="0"/>
                <a:ea typeface="宋体" panose="02010600030101010101" pitchFamily="2" charset="-122"/>
                <a:cs typeface="Times New Roman" panose="02020603050405020304" pitchFamily="18" charset="0"/>
              </a:rPr>
              <a:t>Author1, Author2,  Author3, Author4</a:t>
            </a:r>
            <a:endParaRPr lang="en-GB" altLang="zh-CN" sz="2800" b="1" dirty="0">
              <a:latin typeface="Times New Roman" panose="02020603050405020304" pitchFamily="18" charset="0"/>
              <a:ea typeface="宋体" panose="02010600030101010101" pitchFamily="2" charset="-122"/>
              <a:cs typeface="Times New Roman" panose="02020603050405020304" pitchFamily="18" charset="0"/>
            </a:endParaRPr>
          </a:p>
          <a:p>
            <a:pPr algn="ctr">
              <a:spcBef>
                <a:spcPts val="1000"/>
              </a:spcBef>
            </a:pPr>
            <a:r>
              <a:rPr lang="en-US" altLang="zh-CN" sz="2400" i="1" dirty="0">
                <a:latin typeface="Times New Roman" panose="02020603050405020304" pitchFamily="18" charset="0"/>
                <a:cs typeface="Times New Roman" panose="02020603050405020304" pitchFamily="18" charset="0"/>
              </a:rPr>
              <a:t>1st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2nd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3rd Affiliation name of department and organization, City, Country</a:t>
            </a:r>
            <a:endParaRPr lang="zh-CN" altLang="en-US" sz="2400" i="1" dirty="0">
              <a:latin typeface="Times New Roman" panose="02020603050405020304" pitchFamily="18" charset="0"/>
              <a:cs typeface="Times New Roman" panose="02020603050405020304" pitchFamily="18" charset="0"/>
            </a:endParaRPr>
          </a:p>
        </p:txBody>
      </p:sp>
      <p:sp>
        <p:nvSpPr>
          <p:cNvPr id="11" name="Text Box 154">
            <a:extLst>
              <a:ext uri="{FF2B5EF4-FFF2-40B4-BE49-F238E27FC236}">
                <a16:creationId xmlns:a16="http://schemas.microsoft.com/office/drawing/2014/main" id="{A22E4629-1FE3-D410-3774-60104F4BF134}"/>
              </a:ext>
            </a:extLst>
          </p:cNvPr>
          <p:cNvSpPr txBox="1">
            <a:spLocks noGrp="1" noChangeArrowheads="1"/>
          </p:cNvSpPr>
          <p:nvPr>
            <p:ph type="ctrTitle"/>
          </p:nvPr>
        </p:nvSpPr>
        <p:spPr bwMode="auto">
          <a:xfrm>
            <a:off x="398797" y="11667686"/>
            <a:ext cx="7283309" cy="2895600"/>
          </a:xfrm>
          <a:prstGeom prst="rect">
            <a:avLst/>
          </a:prstGeom>
          <a:noFill/>
          <a:ln>
            <a:noFill/>
          </a:ln>
          <a:effectLst/>
        </p:spPr>
        <p:txBody>
          <a:bodyPr lIns="420731" tIns="420731" rIns="420731" bIns="420731">
            <a:normAutofit fontScale="90000"/>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500"/>
              </a:spcBef>
              <a:spcAft>
                <a:spcPts val="500"/>
              </a:spcAft>
              <a:defRPr/>
            </a:pPr>
            <a:r>
              <a:rPr lang="en-GB" altLang="zh-CN" sz="4400" b="1" dirty="0">
                <a:solidFill>
                  <a:schemeClr val="accent4">
                    <a:lumMod val="60000"/>
                    <a:lumOff val="40000"/>
                  </a:schemeClr>
                </a:solidFill>
                <a:ea typeface="宋体" panose="02010600030101010101" pitchFamily="2" charset="-122"/>
                <a:cs typeface="Times New Roman" panose="02020603050405020304" pitchFamily="18" charset="0"/>
              </a:rPr>
              <a:t>Introduction</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3100" dirty="0" err="1">
                <a:solidFill>
                  <a:schemeClr val="bg1"/>
                </a:solidFill>
                <a:ea typeface="宋体" panose="02010600030101010101" pitchFamily="2" charset="-122"/>
                <a:cs typeface="Times New Roman" panose="02020603050405020304" pitchFamily="18" charset="0"/>
              </a:rPr>
              <a:t>eg.</a:t>
            </a:r>
            <a:r>
              <a:rPr lang="en-AU" altLang="zh-CN" sz="31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The page size of this poster template is </a:t>
            </a:r>
            <a:r>
              <a:rPr lang="en-AU" altLang="zh-CN" sz="3100" dirty="0" err="1">
                <a:solidFill>
                  <a:schemeClr val="bg1"/>
                </a:solidFill>
                <a:ea typeface="宋体" panose="02010600030101010101" pitchFamily="2" charset="-122"/>
                <a:cs typeface="Times New Roman" panose="02020603050405020304" pitchFamily="18" charset="0"/>
              </a:rPr>
              <a:t>60x160cm</a:t>
            </a:r>
            <a:r>
              <a:rPr lang="en-AU" altLang="zh-CN" sz="3100" dirty="0">
                <a:solidFill>
                  <a:schemeClr val="bg1"/>
                </a:solidFill>
                <a:ea typeface="宋体" panose="02010600030101010101" pitchFamily="2" charset="-122"/>
                <a:cs typeface="Times New Roman" panose="02020603050405020304" pitchFamily="18" charset="0"/>
              </a:rPr>
              <a:t>),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endParaRPr lang="en-US" altLang="zh-CN" sz="3100" dirty="0">
              <a:solidFill>
                <a:schemeClr val="bg1"/>
              </a:solidFill>
              <a:ea typeface="宋体" panose="02010600030101010101" pitchFamily="2" charset="-122"/>
              <a:cs typeface="Times New Roman" panose="02020603050405020304" pitchFamily="18" charset="0"/>
            </a:endParaRPr>
          </a:p>
        </p:txBody>
      </p:sp>
      <p:sp>
        <p:nvSpPr>
          <p:cNvPr id="12" name="Text Box 154">
            <a:extLst>
              <a:ext uri="{FF2B5EF4-FFF2-40B4-BE49-F238E27FC236}">
                <a16:creationId xmlns:a16="http://schemas.microsoft.com/office/drawing/2014/main" id="{9EE4279E-9DF6-5782-B69B-3F28B5CC89BE}"/>
              </a:ext>
            </a:extLst>
          </p:cNvPr>
          <p:cNvSpPr txBox="1">
            <a:spLocks noChangeArrowheads="1"/>
          </p:cNvSpPr>
          <p:nvPr/>
        </p:nvSpPr>
        <p:spPr bwMode="auto">
          <a:xfrm>
            <a:off x="464511" y="17916119"/>
            <a:ext cx="7283308" cy="4619422"/>
          </a:xfrm>
          <a:prstGeom prst="rect">
            <a:avLst/>
          </a:prstGeom>
          <a:noFill/>
          <a:ln>
            <a:noFill/>
          </a:ln>
          <a:effectLst/>
        </p:spPr>
        <p:txBody>
          <a:bodyPr vert="horz" lIns="420731" tIns="420731" rIns="420731" bIns="420731" rtlCol="0" anchor="b">
            <a:no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Method</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2800" dirty="0" err="1">
                <a:solidFill>
                  <a:schemeClr val="bg1"/>
                </a:solidFill>
                <a:ea typeface="宋体" panose="02010600030101010101" pitchFamily="2" charset="-122"/>
                <a:cs typeface="Times New Roman" panose="02020603050405020304" pitchFamily="18" charset="0"/>
              </a:rPr>
              <a:t>eg.</a:t>
            </a:r>
            <a:r>
              <a:rPr lang="en-AU" altLang="zh-CN" sz="28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Tips for making a successful poster…</a:t>
            </a:r>
          </a:p>
        </p:txBody>
      </p:sp>
      <p:sp>
        <p:nvSpPr>
          <p:cNvPr id="15" name="Text Box 154">
            <a:extLst>
              <a:ext uri="{FF2B5EF4-FFF2-40B4-BE49-F238E27FC236}">
                <a16:creationId xmlns:a16="http://schemas.microsoft.com/office/drawing/2014/main" id="{591D6E9D-DABF-3C48-0AE7-6F6AF63C806C}"/>
              </a:ext>
            </a:extLst>
          </p:cNvPr>
          <p:cNvSpPr txBox="1">
            <a:spLocks noChangeArrowheads="1"/>
          </p:cNvSpPr>
          <p:nvPr/>
        </p:nvSpPr>
        <p:spPr bwMode="auto">
          <a:xfrm>
            <a:off x="7839926" y="6816219"/>
            <a:ext cx="7465862" cy="4968066"/>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Results and Discussion</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Importing / inserting files…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Images such as photographs, graphs, diagrams, logos, </a:t>
            </a:r>
            <a:r>
              <a:rPr lang="en-US" altLang="zh-CN" sz="2800" dirty="0" err="1">
                <a:solidFill>
                  <a:schemeClr val="bg1"/>
                </a:solidFill>
                <a:ea typeface="宋体" panose="02010600030101010101" pitchFamily="2" charset="-122"/>
                <a:cs typeface="Times New Roman" panose="02020603050405020304" pitchFamily="18" charset="0"/>
              </a:rPr>
              <a:t>etc</a:t>
            </a:r>
            <a:r>
              <a:rPr lang="en-US" altLang="zh-CN" sz="2800" dirty="0">
                <a:solidFill>
                  <a:schemeClr val="bg1"/>
                </a:solidFill>
                <a:ea typeface="宋体" panose="02010600030101010101" pitchFamily="2" charset="-122"/>
                <a:cs typeface="Times New Roman" panose="02020603050405020304" pitchFamily="18" charset="0"/>
              </a:rPr>
              <a:t>, can be added to the poster.</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To insert scanned images into your poster, go through the menus as follows: Insert / Picture / From File… then find the file on your computer, select it, and press OK.</a:t>
            </a:r>
          </a:p>
        </p:txBody>
      </p:sp>
      <p:sp>
        <p:nvSpPr>
          <p:cNvPr id="17" name="Text Box 162">
            <a:extLst>
              <a:ext uri="{FF2B5EF4-FFF2-40B4-BE49-F238E27FC236}">
                <a16:creationId xmlns:a16="http://schemas.microsoft.com/office/drawing/2014/main" id="{3310DD9D-59D9-FF02-3461-181EB7840B3F}"/>
              </a:ext>
            </a:extLst>
          </p:cNvPr>
          <p:cNvSpPr txBox="1">
            <a:spLocks noChangeArrowheads="1"/>
          </p:cNvSpPr>
          <p:nvPr/>
        </p:nvSpPr>
        <p:spPr bwMode="auto">
          <a:xfrm>
            <a:off x="8356111" y="28180925"/>
            <a:ext cx="6850816" cy="14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a:t>
            </a:r>
          </a:p>
        </p:txBody>
      </p:sp>
      <p:sp>
        <p:nvSpPr>
          <p:cNvPr id="18" name="Rectangle 163">
            <a:extLst>
              <a:ext uri="{FF2B5EF4-FFF2-40B4-BE49-F238E27FC236}">
                <a16:creationId xmlns:a16="http://schemas.microsoft.com/office/drawing/2014/main" id="{BE771F4D-BD7F-598B-BBF5-2BC0439436DE}"/>
              </a:ext>
            </a:extLst>
          </p:cNvPr>
          <p:cNvSpPr>
            <a:spLocks noChangeArrowheads="1"/>
          </p:cNvSpPr>
          <p:nvPr/>
        </p:nvSpPr>
        <p:spPr bwMode="auto">
          <a:xfrm>
            <a:off x="8518334" y="11661601"/>
            <a:ext cx="6172408" cy="3379238"/>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19" name="Text Box 162">
            <a:extLst>
              <a:ext uri="{FF2B5EF4-FFF2-40B4-BE49-F238E27FC236}">
                <a16:creationId xmlns:a16="http://schemas.microsoft.com/office/drawing/2014/main" id="{359E56A4-96F4-137C-5CB8-C64DCE3247A6}"/>
              </a:ext>
            </a:extLst>
          </p:cNvPr>
          <p:cNvSpPr txBox="1">
            <a:spLocks noChangeArrowheads="1"/>
          </p:cNvSpPr>
          <p:nvPr/>
        </p:nvSpPr>
        <p:spPr bwMode="auto">
          <a:xfrm>
            <a:off x="8147448" y="15181492"/>
            <a:ext cx="6850816"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0" name="Rectangle 163">
            <a:extLst>
              <a:ext uri="{FF2B5EF4-FFF2-40B4-BE49-F238E27FC236}">
                <a16:creationId xmlns:a16="http://schemas.microsoft.com/office/drawing/2014/main" id="{4E114FAC-BCE9-28E3-0325-321D24226893}"/>
              </a:ext>
            </a:extLst>
          </p:cNvPr>
          <p:cNvSpPr>
            <a:spLocks noChangeArrowheads="1"/>
          </p:cNvSpPr>
          <p:nvPr/>
        </p:nvSpPr>
        <p:spPr bwMode="auto">
          <a:xfrm>
            <a:off x="993510" y="22535537"/>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2" name="Rectangle 163">
            <a:extLst>
              <a:ext uri="{FF2B5EF4-FFF2-40B4-BE49-F238E27FC236}">
                <a16:creationId xmlns:a16="http://schemas.microsoft.com/office/drawing/2014/main" id="{641F8737-FBE0-1277-7111-2635E8AA5661}"/>
              </a:ext>
            </a:extLst>
          </p:cNvPr>
          <p:cNvSpPr>
            <a:spLocks noChangeArrowheads="1"/>
          </p:cNvSpPr>
          <p:nvPr/>
        </p:nvSpPr>
        <p:spPr bwMode="auto">
          <a:xfrm>
            <a:off x="9519479" y="21653214"/>
            <a:ext cx="4432559" cy="6384611"/>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3" name="Text Box 162">
            <a:extLst>
              <a:ext uri="{FF2B5EF4-FFF2-40B4-BE49-F238E27FC236}">
                <a16:creationId xmlns:a16="http://schemas.microsoft.com/office/drawing/2014/main" id="{D369424A-181E-46CF-1BCE-8724380C8F5B}"/>
              </a:ext>
            </a:extLst>
          </p:cNvPr>
          <p:cNvSpPr txBox="1">
            <a:spLocks noChangeArrowheads="1"/>
          </p:cNvSpPr>
          <p:nvPr/>
        </p:nvSpPr>
        <p:spPr bwMode="auto">
          <a:xfrm>
            <a:off x="8279099" y="20538048"/>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24" name="Rectangle 163">
            <a:extLst>
              <a:ext uri="{FF2B5EF4-FFF2-40B4-BE49-F238E27FC236}">
                <a16:creationId xmlns:a16="http://schemas.microsoft.com/office/drawing/2014/main" id="{29CA3FBD-6BF7-70A8-4154-EBF0F1A36CEE}"/>
              </a:ext>
            </a:extLst>
          </p:cNvPr>
          <p:cNvSpPr>
            <a:spLocks noChangeArrowheads="1"/>
          </p:cNvSpPr>
          <p:nvPr/>
        </p:nvSpPr>
        <p:spPr bwMode="auto">
          <a:xfrm>
            <a:off x="8794457" y="17803977"/>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5" name="Text Box 162">
            <a:extLst>
              <a:ext uri="{FF2B5EF4-FFF2-40B4-BE49-F238E27FC236}">
                <a16:creationId xmlns:a16="http://schemas.microsoft.com/office/drawing/2014/main" id="{2E341BB7-2340-BE0A-972C-2D4504A6DB6F}"/>
              </a:ext>
            </a:extLst>
          </p:cNvPr>
          <p:cNvSpPr txBox="1">
            <a:spLocks noChangeArrowheads="1"/>
          </p:cNvSpPr>
          <p:nvPr/>
        </p:nvSpPr>
        <p:spPr bwMode="auto">
          <a:xfrm>
            <a:off x="473752" y="25755793"/>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8" name="Rectangle 163">
            <a:extLst>
              <a:ext uri="{FF2B5EF4-FFF2-40B4-BE49-F238E27FC236}">
                <a16:creationId xmlns:a16="http://schemas.microsoft.com/office/drawing/2014/main" id="{882C0E05-D064-214D-711A-8C063A72F5D6}"/>
              </a:ext>
            </a:extLst>
          </p:cNvPr>
          <p:cNvSpPr>
            <a:spLocks noChangeArrowheads="1"/>
          </p:cNvSpPr>
          <p:nvPr/>
        </p:nvSpPr>
        <p:spPr bwMode="auto">
          <a:xfrm>
            <a:off x="1048895" y="27948453"/>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9" name="Text Box 162">
            <a:extLst>
              <a:ext uri="{FF2B5EF4-FFF2-40B4-BE49-F238E27FC236}">
                <a16:creationId xmlns:a16="http://schemas.microsoft.com/office/drawing/2014/main" id="{52B5642F-66F9-F8F0-4098-41438094755C}"/>
              </a:ext>
            </a:extLst>
          </p:cNvPr>
          <p:cNvSpPr txBox="1">
            <a:spLocks noChangeArrowheads="1"/>
          </p:cNvSpPr>
          <p:nvPr/>
        </p:nvSpPr>
        <p:spPr bwMode="auto">
          <a:xfrm>
            <a:off x="533612" y="31134319"/>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31" name="Rectangle 163">
            <a:extLst>
              <a:ext uri="{FF2B5EF4-FFF2-40B4-BE49-F238E27FC236}">
                <a16:creationId xmlns:a16="http://schemas.microsoft.com/office/drawing/2014/main" id="{2DB76480-5F99-33D2-F701-8121B1D7C77A}"/>
              </a:ext>
            </a:extLst>
          </p:cNvPr>
          <p:cNvSpPr>
            <a:spLocks noChangeArrowheads="1"/>
          </p:cNvSpPr>
          <p:nvPr/>
        </p:nvSpPr>
        <p:spPr bwMode="auto">
          <a:xfrm>
            <a:off x="8794457" y="29731420"/>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32" name="Text Box 162">
            <a:extLst>
              <a:ext uri="{FF2B5EF4-FFF2-40B4-BE49-F238E27FC236}">
                <a16:creationId xmlns:a16="http://schemas.microsoft.com/office/drawing/2014/main" id="{F24B99A0-47B0-7826-6F73-BBF671225DE2}"/>
              </a:ext>
            </a:extLst>
          </p:cNvPr>
          <p:cNvSpPr txBox="1">
            <a:spLocks noChangeArrowheads="1"/>
          </p:cNvSpPr>
          <p:nvPr/>
        </p:nvSpPr>
        <p:spPr bwMode="auto">
          <a:xfrm>
            <a:off x="8279099" y="32278650"/>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33" name="Text Box 154">
            <a:extLst>
              <a:ext uri="{FF2B5EF4-FFF2-40B4-BE49-F238E27FC236}">
                <a16:creationId xmlns:a16="http://schemas.microsoft.com/office/drawing/2014/main" id="{32CD96DD-73F0-F7E6-1AAB-AC2242C2121A}"/>
              </a:ext>
            </a:extLst>
          </p:cNvPr>
          <p:cNvSpPr txBox="1">
            <a:spLocks noChangeArrowheads="1"/>
          </p:cNvSpPr>
          <p:nvPr/>
        </p:nvSpPr>
        <p:spPr bwMode="auto">
          <a:xfrm>
            <a:off x="974738" y="33836872"/>
            <a:ext cx="14136406" cy="6337734"/>
          </a:xfrm>
          <a:prstGeom prst="rect">
            <a:avLst/>
          </a:prstGeom>
          <a:noFill/>
          <a:ln>
            <a:noFill/>
          </a:ln>
          <a:effectLst/>
        </p:spPr>
        <p:txBody>
          <a:bodyPr vert="horz" lIns="420731" tIns="420731" rIns="420731" bIns="420731" rtlCol="0" anchor="b">
            <a:normAutofit fontScale="85000" lnSpcReduction="20000"/>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700" b="1" dirty="0">
                <a:solidFill>
                  <a:schemeClr val="accent4">
                    <a:lumMod val="60000"/>
                    <a:lumOff val="40000"/>
                  </a:schemeClr>
                </a:solidFill>
                <a:ea typeface="宋体" panose="02010600030101010101" pitchFamily="2" charset="-122"/>
                <a:cs typeface="Times New Roman" panose="02020603050405020304" pitchFamily="18" charset="0"/>
              </a:rPr>
              <a:t>Conclusions</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Submissions should always include the following sections: an abstract; an introduction; a conclusion and a references section. If any of the above sections are not included the paper will be unsubmitted and you will be asked to add the relevant section. Submissions should always include the following sections: an abstract; an introduction; a conclusion and a references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 included the paper will be unsubmitted and you will be asked to add the relevant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a:t>
            </a:r>
          </a:p>
          <a:p>
            <a:pPr algn="just">
              <a:spcBef>
                <a:spcPct val="50000"/>
              </a:spcBef>
              <a:defRPr/>
            </a:pPr>
            <a:endParaRPr lang="en-US" altLang="zh-CN" sz="2800" dirty="0">
              <a:solidFill>
                <a:schemeClr val="bg1"/>
              </a:solidFill>
              <a:ea typeface="宋体" panose="02010600030101010101" pitchFamily="2" charset="-122"/>
              <a:cs typeface="Times New Roman" panose="02020603050405020304" pitchFamily="18" charset="0"/>
            </a:endParaRPr>
          </a:p>
        </p:txBody>
      </p:sp>
      <p:sp>
        <p:nvSpPr>
          <p:cNvPr id="34" name="矩形 33">
            <a:extLst>
              <a:ext uri="{FF2B5EF4-FFF2-40B4-BE49-F238E27FC236}">
                <a16:creationId xmlns:a16="http://schemas.microsoft.com/office/drawing/2014/main" id="{E95E73F3-3A19-DF6D-7062-70BE636F77A2}"/>
              </a:ext>
            </a:extLst>
          </p:cNvPr>
          <p:cNvSpPr/>
          <p:nvPr/>
        </p:nvSpPr>
        <p:spPr>
          <a:xfrm>
            <a:off x="-57278" y="42135814"/>
            <a:ext cx="16200438" cy="11798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Times New Roman" panose="02020603050405020304" pitchFamily="18" charset="0"/>
                <a:cs typeface="Times New Roman" panose="02020603050405020304" pitchFamily="18" charset="0"/>
              </a:rPr>
              <a:t>The 3rd International Conference on New Materials for Environment and Energy</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
        <p:nvSpPr>
          <p:cNvPr id="35" name="Text Box 154">
            <a:extLst>
              <a:ext uri="{FF2B5EF4-FFF2-40B4-BE49-F238E27FC236}">
                <a16:creationId xmlns:a16="http://schemas.microsoft.com/office/drawing/2014/main" id="{0190A27F-E8AD-DCCB-3268-B035DCE22168}"/>
              </a:ext>
            </a:extLst>
          </p:cNvPr>
          <p:cNvSpPr txBox="1">
            <a:spLocks noChangeArrowheads="1"/>
          </p:cNvSpPr>
          <p:nvPr/>
        </p:nvSpPr>
        <p:spPr bwMode="auto">
          <a:xfrm>
            <a:off x="974738" y="35508472"/>
            <a:ext cx="14023526" cy="6337734"/>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Acknowledgements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Acknowledgements should be placed after the conclusion and before the references section. Details of grants, financial aid and other special assistance should be noted.</a:t>
            </a:r>
          </a:p>
        </p:txBody>
      </p:sp>
      <p:sp>
        <p:nvSpPr>
          <p:cNvPr id="36" name="矩形 35">
            <a:extLst>
              <a:ext uri="{FF2B5EF4-FFF2-40B4-BE49-F238E27FC236}">
                <a16:creationId xmlns:a16="http://schemas.microsoft.com/office/drawing/2014/main" id="{20847A1E-130C-6F88-B065-B41211746427}"/>
              </a:ext>
            </a:extLst>
          </p:cNvPr>
          <p:cNvSpPr/>
          <p:nvPr/>
        </p:nvSpPr>
        <p:spPr>
          <a:xfrm>
            <a:off x="-57279" y="1690475"/>
            <a:ext cx="16257717" cy="1179806"/>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4">
                    <a:lumMod val="60000"/>
                    <a:lumOff val="40000"/>
                  </a:schemeClr>
                </a:solidFill>
              </a:rPr>
              <a:t>The 3rd International Conference on New Materials for Environment and Energy</a:t>
            </a:r>
          </a:p>
          <a:p>
            <a:pPr algn="ctr">
              <a:spcBef>
                <a:spcPts val="500"/>
              </a:spcBef>
            </a:pPr>
            <a:r>
              <a:rPr lang="en-US" altLang="zh-CN" sz="2400" dirty="0">
                <a:solidFill>
                  <a:schemeClr val="bg1"/>
                </a:solidFill>
              </a:rPr>
              <a:t>December 12-14, 2025 / Shanghai, China</a:t>
            </a:r>
            <a:endParaRPr lang="zh-CN" altLang="en-US" sz="2800" b="1" dirty="0">
              <a:solidFill>
                <a:schemeClr val="bg1"/>
              </a:solidFill>
            </a:endParaRPr>
          </a:p>
        </p:txBody>
      </p:sp>
      <p:pic>
        <p:nvPicPr>
          <p:cNvPr id="13" name="图片 12">
            <a:extLst>
              <a:ext uri="{FF2B5EF4-FFF2-40B4-BE49-F238E27FC236}">
                <a16:creationId xmlns:a16="http://schemas.microsoft.com/office/drawing/2014/main" id="{03C35199-04C9-8015-2E26-5F7D1D8469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22" y="431743"/>
            <a:ext cx="5457143" cy="904762"/>
          </a:xfrm>
          <a:prstGeom prst="rect">
            <a:avLst/>
          </a:prstGeom>
        </p:spPr>
      </p:pic>
      <p:pic>
        <p:nvPicPr>
          <p:cNvPr id="21" name="图片 20">
            <a:extLst>
              <a:ext uri="{FF2B5EF4-FFF2-40B4-BE49-F238E27FC236}">
                <a16:creationId xmlns:a16="http://schemas.microsoft.com/office/drawing/2014/main" id="{3BB1A790-55C4-62B0-187D-B7E550F3B1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90735" y="161224"/>
            <a:ext cx="8573302" cy="1335783"/>
          </a:xfrm>
          <a:prstGeom prst="rect">
            <a:avLst/>
          </a:prstGeom>
        </p:spPr>
      </p:pic>
    </p:spTree>
    <p:extLst>
      <p:ext uri="{BB962C8B-B14F-4D97-AF65-F5344CB8AC3E}">
        <p14:creationId xmlns:p14="http://schemas.microsoft.com/office/powerpoint/2010/main" val="7455161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119</TotalTime>
  <Words>823</Words>
  <Application>Microsoft Office PowerPoint</Application>
  <PresentationFormat>自定义</PresentationFormat>
  <Paragraphs>32</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Office 主题​​</vt:lpstr>
      <vt:lpstr>Introduction Check with conference organisers on their specifications of size and orientation, before you start your poster eg. maximum poster size; landscape, portrait or square. 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dc:creator>
  <cp:lastModifiedBy>admin</cp:lastModifiedBy>
  <cp:revision>7</cp:revision>
  <dcterms:created xsi:type="dcterms:W3CDTF">2025-02-18T09:20:59Z</dcterms:created>
  <dcterms:modified xsi:type="dcterms:W3CDTF">2025-12-08T09:39:58Z</dcterms:modified>
</cp:coreProperties>
</file>